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448177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200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200" u="none" cap="none" strike="noStrike">
                <a:solidFill>
                  <a:srgbClr val="9197C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197C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9197C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5963B8">
                  <a:alpha val="6666"/>
                </a:srgbClr>
              </a:gs>
              <a:gs pos="36000">
                <a:srgbClr val="5963B8">
                  <a:alpha val="5882"/>
                </a:srgbClr>
              </a:gs>
              <a:gs pos="69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5963B8">
                  <a:alpha val="13725"/>
                </a:srgbClr>
              </a:gs>
              <a:gs pos="36000">
                <a:srgbClr val="5963B8">
                  <a:alpha val="6666"/>
                </a:srgbClr>
              </a:gs>
              <a:gs pos="73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5963B8">
                  <a:alpha val="8627"/>
                </a:srgbClr>
              </a:gs>
              <a:gs pos="36000">
                <a:srgbClr val="5963B8">
                  <a:alpha val="4705"/>
                </a:srgbClr>
              </a:gs>
              <a:gs pos="66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5963B8">
                  <a:alpha val="10980"/>
                </a:srgbClr>
              </a:gs>
              <a:gs pos="36000">
                <a:srgbClr val="5963B8">
                  <a:alpha val="9803"/>
                </a:srgbClr>
              </a:gs>
              <a:gs pos="75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5963B8">
                  <a:alpha val="7843"/>
                </a:srgbClr>
              </a:gs>
              <a:gs pos="36000">
                <a:srgbClr val="5963B8">
                  <a:alpha val="7843"/>
                </a:srgbClr>
              </a:gs>
              <a:gs pos="72000">
                <a:srgbClr val="5963B8">
                  <a:alpha val="0"/>
                </a:srgbClr>
              </a:gs>
              <a:gs pos="100000">
                <a:srgbClr val="5963B8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197C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hyperlink" Target="https://iq.intel.it/ambiotherm-il-sistema-di-realta-virtuale-che-vi-consente-di-percepire-vento-e-condizioni-climatiche/" TargetMode="External"/><Relationship Id="rId6" Type="http://schemas.openxmlformats.org/officeDocument/2006/relationships/hyperlink" Target="https://iq.intel.it/ambiotherm-il-sistema-di-realta-virtuale-che-vi-consente-di-percepire-vento-e-condizioni-climatiche/" TargetMode="External"/><Relationship Id="rId7" Type="http://schemas.openxmlformats.org/officeDocument/2006/relationships/hyperlink" Target="http://www.vrgamer.it/2014/09/29/olfatto-gusto-tatto-vr-in-tutti-i-sensi/" TargetMode="External"/><Relationship Id="rId8" Type="http://schemas.openxmlformats.org/officeDocument/2006/relationships/hyperlink" Target="https://iq.intel.it/ambiotherm-il-sistema-di-realta-virtuale-che-vi-consente-di-percepire-vento-e-condizioni-climatich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 rot="-1088542">
            <a:off x="254527" y="3211133"/>
            <a:ext cx="8554153" cy="20828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entury Gothic"/>
              <a:buNone/>
            </a:pPr>
            <a:b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Realtà Virtuale ed Aumentata al servizio del paziente sovrappeso</a:t>
            </a:r>
            <a:b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Ipotesi di una «</a:t>
            </a:r>
            <a:r>
              <a:rPr b="1" i="0" lang="it-IT" sz="324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Dieta Virtuale con un dimagrimento Reale</a:t>
            </a: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923928" y="6145659"/>
            <a:ext cx="4488729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Marco Pietri</a:t>
            </a:r>
            <a:endParaRPr b="1" i="1" sz="10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Università UNINETTUNO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51" y="269480"/>
            <a:ext cx="4645138" cy="271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ctrTitle"/>
          </p:nvPr>
        </p:nvSpPr>
        <p:spPr>
          <a:xfrm rot="-1647237">
            <a:off x="-150555" y="2393524"/>
            <a:ext cx="8100392" cy="1683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entury Gothic"/>
              <a:buNone/>
            </a:pPr>
            <a:r>
              <a:rPr b="1" i="0" lang="it-IT" sz="2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tecnologie sono nate dall’uomo e qualsiasi sviluppo potranno avere in futuro, è importante avere fiducia che all’uomo serviranno.</a:t>
            </a:r>
            <a:br>
              <a:rPr b="1" i="0" lang="it-IT" sz="2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24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4306466" y="5445224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3721909"/>
            <a:ext cx="25922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60648"/>
            <a:ext cx="3047619" cy="24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/>
          <p:nvPr/>
        </p:nvSpPr>
        <p:spPr>
          <a:xfrm>
            <a:off x="204203" y="4941162"/>
            <a:ext cx="4572000" cy="146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SITOGRAFIA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/</a:t>
            </a:r>
            <a:r>
              <a:rPr b="0" i="0" lang="it-IT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http://www.vrgamer.it/2014/09/29/olfatto-gusto-tatto-vr-in-tutti-i-sensi/</a:t>
            </a:r>
            <a:r>
              <a:rPr b="0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https://iq.intel.it/ambiotherm-il-sistema-di-realta-virtuale-che-vi-consente-di-percepire-vento-e-condizioni-climatiche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ctrTitle"/>
          </p:nvPr>
        </p:nvSpPr>
        <p:spPr>
          <a:xfrm rot="-1156722">
            <a:off x="407367" y="2734586"/>
            <a:ext cx="8611426" cy="27797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entury Gothic"/>
              <a:buNone/>
            </a:pP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 nostri 5 sensi il gusto e l’olfatto sono gli unici due sensi che si collegano  al sistema limbico del cervello</a:t>
            </a:r>
            <a:b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4444898" y="5929330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21461"/>
            <a:ext cx="3476190" cy="3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6786563" y="66364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ctrTitle"/>
          </p:nvPr>
        </p:nvSpPr>
        <p:spPr>
          <a:xfrm flipH="1" rot="-1061802">
            <a:off x="-138661" y="2821920"/>
            <a:ext cx="8611426" cy="1231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Century Gothic"/>
              <a:buNone/>
            </a:pP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odore o un sapore </a:t>
            </a:r>
            <a:r>
              <a:rPr b="1" i="0" lang="it-IT" sz="324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inconsciamente </a:t>
            </a:r>
            <a:r>
              <a:rPr b="1" i="0" lang="it-IT" sz="324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possono cambiare il nostro stato d’animo.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444898" y="5929330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84" y="332656"/>
            <a:ext cx="3492736" cy="247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7676" y="3594099"/>
            <a:ext cx="3695238" cy="277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ctrTitle"/>
          </p:nvPr>
        </p:nvSpPr>
        <p:spPr>
          <a:xfrm rot="-756989">
            <a:off x="378155" y="3117522"/>
            <a:ext cx="8513895" cy="2477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entury Gothic"/>
              <a:buNone/>
            </a:pPr>
            <a:r>
              <a:rPr b="1" i="0" lang="it-IT" sz="324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L’aumento delle tecnologie indossabili che interagiscono con il corpo, come i dispositivi di monitoraggio della salute saranno sicuramente oggetto di un maggior investimento delle multinazionali</a:t>
            </a: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4444898" y="5929330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8507"/>
            <a:ext cx="4392488" cy="265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ctrTitle"/>
          </p:nvPr>
        </p:nvSpPr>
        <p:spPr>
          <a:xfrm rot="-756989">
            <a:off x="395866" y="2584882"/>
            <a:ext cx="8513895" cy="3701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Gothic"/>
              <a:buNone/>
            </a:pPr>
            <a:r>
              <a:rPr b="1" i="0" lang="it-IT" sz="36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nostri figli potranno mangiare «Junk Food» senza diventare obesi? </a:t>
            </a:r>
            <a:br>
              <a:rPr b="1" i="0" lang="it-IT" sz="36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it-IT" sz="36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Potrà essere la dieta un gioco per tutti coloro che hanno difficoltà a perdere peso?</a:t>
            </a:r>
            <a:br>
              <a:rPr b="1" i="0" lang="it-IT" sz="36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36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444898" y="5929330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9" y="260648"/>
            <a:ext cx="4121370" cy="275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ctrTitle"/>
          </p:nvPr>
        </p:nvSpPr>
        <p:spPr>
          <a:xfrm rot="-756989">
            <a:off x="310886" y="2988071"/>
            <a:ext cx="8513895" cy="3096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entury Gothic"/>
              <a:buNone/>
            </a:pPr>
            <a:r>
              <a:rPr b="1" i="0" lang="it-IT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Scienziati, clinici, informatici ed altri operatori al lavoro per sviluppare un applicazione che persuada i pazienti che una </a:t>
            </a:r>
            <a:r>
              <a:rPr b="1" i="0" lang="it-IT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sana alimentazione </a:t>
            </a:r>
            <a:r>
              <a:rPr b="1" i="0" lang="it-IT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applicata a dei corretti stili di vita può prolungare la vita ed il </a:t>
            </a:r>
            <a:r>
              <a:rPr b="1" i="0" lang="it-IT" sz="28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benessere fisico e mentale</a:t>
            </a:r>
            <a:br>
              <a:rPr b="1" i="0" lang="it-IT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i="0" sz="28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4306466" y="5445224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337839"/>
            <a:ext cx="3619048" cy="272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ctrTitle"/>
          </p:nvPr>
        </p:nvSpPr>
        <p:spPr>
          <a:xfrm rot="-756989">
            <a:off x="160437" y="3398621"/>
            <a:ext cx="8513895" cy="1995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entury Gothic"/>
              <a:buNone/>
            </a:pPr>
            <a:r>
              <a:rPr b="1" i="0" lang="it-IT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SMS persuasivi inviati in tempo reale che ci invitano a comprendere che quello che stiamo per mangiare ci fa bene oppure al contrario ci può fare del male. 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4306466" y="5445224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60648"/>
            <a:ext cx="4041324" cy="2699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ctrTitle"/>
          </p:nvPr>
        </p:nvSpPr>
        <p:spPr>
          <a:xfrm rot="-756989">
            <a:off x="169394" y="3479650"/>
            <a:ext cx="8513895" cy="1913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entury Gothic"/>
              <a:buNone/>
            </a:pPr>
            <a:r>
              <a:rPr b="1" i="0" lang="it-IT" sz="2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SMS che ci inviino degli alert, quando stiamo per mangiare del cibo spazzatura, magari rinforzati da sgradevoli odori e sapori, corredati da foto o immagini che ci ricordano e ci riportano alla mente sensazioni ben precise, mirate a fermarci al momento giusto 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4306466" y="5445224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97" y="332656"/>
            <a:ext cx="4160860" cy="29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ctrTitle"/>
          </p:nvPr>
        </p:nvSpPr>
        <p:spPr>
          <a:xfrm rot="-756989">
            <a:off x="264523" y="3184540"/>
            <a:ext cx="8282894" cy="15849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Century Gothic"/>
              <a:buNone/>
            </a:pPr>
            <a:r>
              <a:rPr b="1" i="0" lang="it-IT" sz="2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Qualsiasi sia il suo sviluppo, la realtà virtuale come tutte le cose andrà utilizzata con consapevolezza e potrà essere uno strumento estremamente potente per combattere l’obesità.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4306466" y="5445224"/>
            <a:ext cx="4488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</a:t>
            </a:r>
            <a:endParaRPr b="1" i="1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55" y="404664"/>
            <a:ext cx="448872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2484" y="4568852"/>
            <a:ext cx="3783749" cy="1884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e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